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3" d="100"/>
          <a:sy n="63" d="100"/>
        </p:scale>
        <p:origin x="6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76633-A842-431A-9BEE-C7CC683EE0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9C4A8A-9AFA-419C-B533-C571F57464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847BE-9D14-4B6B-806D-280CD05D3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AF529-1EB5-481E-8D0D-12F3E6538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BAD2B2-028D-4551-9D3A-BA665FCB2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14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004B6-F1D6-4E1D-B3DD-F0AAA9C62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F57FF8-D034-48B9-9487-27CFD970C0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246DC-9AC9-48E1-B8A0-8F81A2B29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ED1AC-9D9D-4013-944B-9B6BF6A88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2C8B9-C41C-424D-84AD-0E66D2D84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62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CA2026-7926-4060-8D53-43DF5E0E31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2FA52-AAEA-481E-8D96-B216E1BC41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EA17E-D1E4-4898-A53C-7C31C5305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42CE0-8044-4848-891E-E730618D5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FF1B4-FD9E-4DEC-AFF5-746AFFF53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45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54EA5-EDB6-4198-AE2F-0987B74CA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7FB18-2025-4E48-9C7E-0035A2EA5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B1576-3429-4E53-852D-1CC835B56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B5B58-A83D-4035-9FE7-18823DB96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795D9-29B1-4E6B-93CF-161A5A045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842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D679A-AE32-4C03-8028-91C7C1E8B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7393B7-3D49-4E11-9AE2-A1BE9B3F8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D85AB-8FA1-4D0F-948F-EF4D51F4A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B9BEE-AC2F-4E03-9097-8A7076C58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F43F8-C670-475F-9360-9ECB52ACB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9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CB163-6B8C-4FE3-9ED0-7C004C11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A0CF9-5DA0-4BD8-B3FA-E8AAD0CCA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90320-E13E-4197-971C-545C2F7D4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4677DD-8877-4C71-9EA0-4EBD6B37E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2F5AA-1B55-4A2A-ABA8-361414ABC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681BDA-18DC-4E8E-9406-782D3D983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64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AA08D-CE1C-461C-8D1A-CAD674558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DACD1-FA0B-4C2F-9AF0-43DE922AE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61CB05-7F5B-4309-9A4D-9267F3617C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1EEE35-A778-4334-BAD4-EE950B14BC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2F0D50-D763-41A3-BBFD-82BDBF109F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7E2D0E-DFAD-4B8F-A799-94BBEB682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0DA318-7F82-4876-9415-E0EEAD634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FD2E60-8846-4CD6-9235-E79ED39BB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62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F8953-6261-4F4E-831A-1663B9F75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6856FD-B4E8-4957-A767-6FCA0A925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B62CD0-DA19-44CB-A6D6-DB69CE12E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91AC2B-F7C7-43BD-922D-286E624ED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38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9B88E-25ED-4CBD-89FB-F6AD5E833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6D51F2-AE88-4870-9C9B-3D2C2A3F5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8A9C2-AE60-4039-96AC-E3D9A1F5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135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7908B-D94A-44AA-914D-349570BE2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38F73-C3E5-4E8A-A885-2F3CB3489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97172F-C1D9-4E80-A155-EC317F6ED2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57CF17-FAA5-47ED-AAE0-E884E5902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446E1-1D27-42B9-AFC4-7E91C8EDA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1ACBE-F966-40F0-ABA2-B51D67865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33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58C0D-2755-4DB0-B2B0-79ECAA5CD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27809B-4CED-461E-A49E-E5A07F8A6F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C68E27-042E-44A6-959E-107207D0A6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9D13D-8BB6-47C8-9E7E-B7C6C6741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F77E0-D81E-4B87-8FD2-60B50F120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87C4D9-8B27-4D7E-A80F-E63328D0B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08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E89FD5-23B0-4A69-B71E-51DE06F19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08FA9-B63B-4BD5-84F9-6A41C3165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03CA2-7ABA-4863-9965-ECB80EAC22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5FE94-946D-48FA-86CE-86BA0EAC6C3A}" type="datetimeFigureOut">
              <a:rPr lang="en-US" smtClean="0"/>
              <a:t>8/9/2020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08CB7-3B79-4319-A507-C4396ACCDF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FE2A8-C495-43C3-945C-8AEDBF56CB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87084D-21E1-4185-91B4-3C58952E1D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594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9C82E6C-4DEA-4AB8-B712-42BF5B6ED2E5}"/>
              </a:ext>
            </a:extLst>
          </p:cNvPr>
          <p:cNvSpPr txBox="1"/>
          <p:nvPr/>
        </p:nvSpPr>
        <p:spPr>
          <a:xfrm>
            <a:off x="3045368" y="2043663"/>
            <a:ext cx="6105194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Preparation and Customer Analytics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94993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9D4F23-CC2A-4472-ACB2-0C4EFF54D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11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C1159-3D65-49E0-9FFE-E4ECFD10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33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A9690A-BC86-4C53-B2E1-832F50D07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06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AF6ABD-AAEC-41DD-AE4F-2AA2FC1FE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963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5CA587-69C3-4944-9C49-73376F9AD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618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A367E9-3958-437B-AEDF-833E1F05B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2999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0B3749-B2AF-4FB5-B36D-A5363DF87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412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1D5A87-2924-4458-BC04-9A48A50930ED}"/>
              </a:ext>
            </a:extLst>
          </p:cNvPr>
          <p:cNvSpPr txBox="1"/>
          <p:nvPr/>
        </p:nvSpPr>
        <p:spPr>
          <a:xfrm>
            <a:off x="3045368" y="2043663"/>
            <a:ext cx="6105194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Experimentation and Uplifting testing</a:t>
            </a:r>
          </a:p>
        </p:txBody>
      </p:sp>
    </p:spTree>
    <p:extLst>
      <p:ext uri="{BB962C8B-B14F-4D97-AF65-F5344CB8AC3E}">
        <p14:creationId xmlns:p14="http://schemas.microsoft.com/office/powerpoint/2010/main" val="3584262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CADD85-E8B6-4B5B-A5A9-9F19604C4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314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496F57-4ADF-4732-8922-871BF36F5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486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D5F353-3939-43A9-A151-C4295E4F9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27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2E89E3-AF88-4B0A-B76C-CFDAB1684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87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1B368B-AC74-4030-A9CA-ED878CA76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36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ED5AFE-68A6-49C9-8CF8-1C0B94ECA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3356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A710B4-2D88-44FE-A30D-7F5575912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118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040368-C0C3-4664-8FE4-60D896C0C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9972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A06FE2-DE82-41DB-9AB2-06F750D78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883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1E2EDB-167B-4EB2-9A63-2D16DE03A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8998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D8DE20-262B-4FB3-89C4-BD4580B40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4965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944B8C-B8EA-45A4-B1D1-8D24914DC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702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EBBB54-63EA-4468-99F8-5B5C7FE0C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44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684251-5017-4C53-A1B3-320AB02C3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4991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86C9C7-FDAB-440E-B2FA-ADB24CE2B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663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28CC37-A590-4F96-BCB1-20644AF71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7194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EE8F21-E377-424B-9351-BB5713232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7164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A58C60-DBAE-4A4A-81F9-7842FA1B9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45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2FEB65-CA9B-4E61-8ABB-48923DD44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059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782F8F-E740-4C41-9585-93F92A33B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111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0BDCE0-4D11-4809-B220-5C7C2E332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660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2F1BB9-BEBB-4A51-9AE9-328A36FAC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740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3FF76E-0123-47FD-8A0B-7C7E9181E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2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F7BD38-5BA0-4F7E-9F29-3323AD115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16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9</Words>
  <Application>Microsoft Office PowerPoint</Application>
  <PresentationFormat>Widescreen</PresentationFormat>
  <Paragraphs>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Harish Venkatesh</dc:creator>
  <cp:lastModifiedBy>Harish Venkatesh</cp:lastModifiedBy>
  <cp:revision>3</cp:revision>
  <dcterms:created xsi:type="dcterms:W3CDTF">2020-08-07T07:23:02Z</dcterms:created>
  <dcterms:modified xsi:type="dcterms:W3CDTF">2020-08-09T22:24:49Z</dcterms:modified>
</cp:coreProperties>
</file>

<file path=docProps/thumbnail.jpeg>
</file>